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7" r:id="rId16"/>
    <p:sldId id="272" r:id="rId17"/>
    <p:sldId id="278" r:id="rId18"/>
    <p:sldId id="279" r:id="rId19"/>
    <p:sldId id="281" r:id="rId20"/>
    <p:sldId id="282" r:id="rId21"/>
    <p:sldId id="283" r:id="rId22"/>
    <p:sldId id="284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-42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5126-0EA2-44B2-BF16-4810E5C8D268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E31B-AFFE-4F9C-9BEA-DE3D95E4D8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133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6E31B-AFFE-4F9C-9BEA-DE3D95E4D8F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110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260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74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23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3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31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39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60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32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729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0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20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2A582-D17C-4FD6-9114-DD3B902710E9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FA0B6-BDEB-4FA0-9920-E70E0BF0B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64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0040"/>
            <a:ext cx="10515600" cy="637336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the input image using a separate image according to the Histogram Specification Method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C.S.R.E IIT BOMBAY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                                              </a:t>
            </a:r>
          </a:p>
          <a:p>
            <a:pPr marL="0" indent="0" algn="ctr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Persented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by:-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Gollavilli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Srikanth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(193310016)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Sumant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Tyag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193310018)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Tarachandra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Vidyasagar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(193310015)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413004" y="-3145853"/>
            <a:ext cx="11189208" cy="2368931"/>
          </a:xfrm>
        </p:spPr>
        <p:txBody>
          <a:bodyPr/>
          <a:lstStyle/>
          <a:p>
            <a:r>
              <a:rPr lang="en-IN" dirty="0" smtClean="0"/>
              <a:t>   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23" y="1275683"/>
            <a:ext cx="2031369" cy="17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91" y="909034"/>
            <a:ext cx="9831008" cy="5116862"/>
          </a:xfrm>
        </p:spPr>
      </p:pic>
    </p:spTree>
    <p:extLst>
      <p:ext uri="{BB962C8B-B14F-4D97-AF65-F5344CB8AC3E}">
        <p14:creationId xmlns:p14="http://schemas.microsoft.com/office/powerpoint/2010/main" val="420373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67" y="728344"/>
            <a:ext cx="9793265" cy="5178679"/>
          </a:xfrm>
        </p:spPr>
      </p:pic>
    </p:spTree>
    <p:extLst>
      <p:ext uri="{BB962C8B-B14F-4D97-AF65-F5344CB8AC3E}">
        <p14:creationId xmlns:p14="http://schemas.microsoft.com/office/powerpoint/2010/main" val="171627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1" y="704088"/>
            <a:ext cx="9840572" cy="5184648"/>
          </a:xfrm>
        </p:spPr>
      </p:pic>
    </p:spTree>
    <p:extLst>
      <p:ext uri="{BB962C8B-B14F-4D97-AF65-F5344CB8AC3E}">
        <p14:creationId xmlns:p14="http://schemas.microsoft.com/office/powerpoint/2010/main" val="370547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6" y="722376"/>
            <a:ext cx="10102032" cy="5330952"/>
          </a:xfrm>
        </p:spPr>
      </p:pic>
    </p:spTree>
    <p:extLst>
      <p:ext uri="{BB962C8B-B14F-4D97-AF65-F5344CB8AC3E}">
        <p14:creationId xmlns:p14="http://schemas.microsoft.com/office/powerpoint/2010/main" val="398731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9" y="658368"/>
            <a:ext cx="10260581" cy="5422392"/>
          </a:xfrm>
        </p:spPr>
      </p:pic>
    </p:spTree>
    <p:extLst>
      <p:ext uri="{BB962C8B-B14F-4D97-AF65-F5344CB8AC3E}">
        <p14:creationId xmlns:p14="http://schemas.microsoft.com/office/powerpoint/2010/main" val="28966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10609269" cy="5482019"/>
          </a:xfrm>
        </p:spPr>
      </p:pic>
    </p:spTree>
    <p:extLst>
      <p:ext uri="{BB962C8B-B14F-4D97-AF65-F5344CB8AC3E}">
        <p14:creationId xmlns:p14="http://schemas.microsoft.com/office/powerpoint/2010/main" val="6585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59" y="941832"/>
            <a:ext cx="9734955" cy="5074920"/>
          </a:xfrm>
        </p:spPr>
      </p:pic>
    </p:spTree>
    <p:extLst>
      <p:ext uri="{BB962C8B-B14F-4D97-AF65-F5344CB8AC3E}">
        <p14:creationId xmlns:p14="http://schemas.microsoft.com/office/powerpoint/2010/main" val="366972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6" y="795528"/>
            <a:ext cx="10919063" cy="5577839"/>
          </a:xfrm>
        </p:spPr>
      </p:pic>
    </p:spTree>
    <p:extLst>
      <p:ext uri="{BB962C8B-B14F-4D97-AF65-F5344CB8AC3E}">
        <p14:creationId xmlns:p14="http://schemas.microsoft.com/office/powerpoint/2010/main" val="52232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6" y="365125"/>
            <a:ext cx="10718878" cy="5633339"/>
          </a:xfrm>
        </p:spPr>
      </p:pic>
    </p:spTree>
    <p:extLst>
      <p:ext uri="{BB962C8B-B14F-4D97-AF65-F5344CB8AC3E}">
        <p14:creationId xmlns:p14="http://schemas.microsoft.com/office/powerpoint/2010/main" val="325427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23" y="603504"/>
            <a:ext cx="10497915" cy="5445443"/>
          </a:xfrm>
        </p:spPr>
      </p:pic>
    </p:spTree>
    <p:extLst>
      <p:ext uri="{BB962C8B-B14F-4D97-AF65-F5344CB8AC3E}">
        <p14:creationId xmlns:p14="http://schemas.microsoft.com/office/powerpoint/2010/main" val="370725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376"/>
            <a:ext cx="10515600" cy="56144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Histogram specification (matching) is the approach to transform the input image into a similar image that has a pre-specified or desired shape of histogram.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30" y="2205812"/>
            <a:ext cx="6784706" cy="45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0" y="512064"/>
            <a:ext cx="11167082" cy="5779008"/>
          </a:xfrm>
        </p:spPr>
      </p:pic>
    </p:spTree>
    <p:extLst>
      <p:ext uri="{BB962C8B-B14F-4D97-AF65-F5344CB8AC3E}">
        <p14:creationId xmlns:p14="http://schemas.microsoft.com/office/powerpoint/2010/main" val="21077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0" y="484632"/>
            <a:ext cx="11254073" cy="5843015"/>
          </a:xfrm>
        </p:spPr>
      </p:pic>
    </p:spTree>
    <p:extLst>
      <p:ext uri="{BB962C8B-B14F-4D97-AF65-F5344CB8AC3E}">
        <p14:creationId xmlns:p14="http://schemas.microsoft.com/office/powerpoint/2010/main" val="13252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6" y="483997"/>
            <a:ext cx="11279271" cy="5811838"/>
          </a:xfrm>
        </p:spPr>
      </p:pic>
    </p:spTree>
    <p:extLst>
      <p:ext uri="{BB962C8B-B14F-4D97-AF65-F5344CB8AC3E}">
        <p14:creationId xmlns:p14="http://schemas.microsoft.com/office/powerpoint/2010/main" val="19751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1208"/>
            <a:ext cx="10515600" cy="56557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 smtClean="0"/>
              <a:t>  </a:t>
            </a:r>
            <a:endParaRPr lang="en-IN" sz="5400" dirty="0"/>
          </a:p>
        </p:txBody>
      </p:sp>
      <p:sp>
        <p:nvSpPr>
          <p:cNvPr id="4" name="Rectangle 3"/>
          <p:cNvSpPr/>
          <p:nvPr/>
        </p:nvSpPr>
        <p:spPr>
          <a:xfrm>
            <a:off x="3282696" y="1563624"/>
            <a:ext cx="6675120" cy="3319272"/>
          </a:xfrm>
          <a:prstGeom prst="rect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THANK YOU</a:t>
            </a:r>
            <a:endParaRPr lang="en-IN" sz="66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7558964" cy="5546725"/>
          </a:xfrm>
        </p:spPr>
      </p:pic>
    </p:spTree>
    <p:extLst>
      <p:ext uri="{BB962C8B-B14F-4D97-AF65-F5344CB8AC3E}">
        <p14:creationId xmlns:p14="http://schemas.microsoft.com/office/powerpoint/2010/main" val="15425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2" y="548450"/>
            <a:ext cx="7712336" cy="5610225"/>
          </a:xfrm>
        </p:spPr>
      </p:pic>
    </p:spTree>
    <p:extLst>
      <p:ext uri="{BB962C8B-B14F-4D97-AF65-F5344CB8AC3E}">
        <p14:creationId xmlns:p14="http://schemas.microsoft.com/office/powerpoint/2010/main" val="16800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92" y="636904"/>
            <a:ext cx="6760464" cy="4944221"/>
          </a:xfrm>
        </p:spPr>
      </p:pic>
    </p:spTree>
    <p:extLst>
      <p:ext uri="{BB962C8B-B14F-4D97-AF65-F5344CB8AC3E}">
        <p14:creationId xmlns:p14="http://schemas.microsoft.com/office/powerpoint/2010/main" val="346265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583" y="721740"/>
            <a:ext cx="8948834" cy="4682363"/>
          </a:xfrm>
        </p:spPr>
      </p:pic>
    </p:spTree>
    <p:extLst>
      <p:ext uri="{BB962C8B-B14F-4D97-AF65-F5344CB8AC3E}">
        <p14:creationId xmlns:p14="http://schemas.microsoft.com/office/powerpoint/2010/main" val="156858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9" y="1027906"/>
            <a:ext cx="8890092" cy="4703191"/>
          </a:xfrm>
        </p:spPr>
      </p:pic>
    </p:spTree>
    <p:extLst>
      <p:ext uri="{BB962C8B-B14F-4D97-AF65-F5344CB8AC3E}">
        <p14:creationId xmlns:p14="http://schemas.microsoft.com/office/powerpoint/2010/main" val="26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4" y="797398"/>
            <a:ext cx="10133030" cy="543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3" y="701474"/>
            <a:ext cx="9438550" cy="5040958"/>
          </a:xfrm>
        </p:spPr>
      </p:pic>
    </p:spTree>
    <p:extLst>
      <p:ext uri="{BB962C8B-B14F-4D97-AF65-F5344CB8AC3E}">
        <p14:creationId xmlns:p14="http://schemas.microsoft.com/office/powerpoint/2010/main" val="66934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73</Words>
  <Application>Microsoft Office PowerPoint</Application>
  <PresentationFormat>Custom</PresentationFormat>
  <Paragraphs>42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  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Tarachandra Vidyasagar</dc:creator>
  <cp:lastModifiedBy>SRIKANTH</cp:lastModifiedBy>
  <cp:revision>17</cp:revision>
  <dcterms:created xsi:type="dcterms:W3CDTF">2019-11-23T05:02:59Z</dcterms:created>
  <dcterms:modified xsi:type="dcterms:W3CDTF">2019-11-27T15:36:47Z</dcterms:modified>
</cp:coreProperties>
</file>